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4" r:id="rId3"/>
    <p:sldId id="11575" r:id="rId4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1538AA-305E-4AC7-AB21-2600E8310B26}" v="2" dt="2024-03-30T20:52:13.221"/>
    <p1510:client id="{DF915FE7-BAC8-4C5C-A84D-81E51EABD56E}" v="1" dt="2024-03-30T19:44:25.84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eera Yahia" userId="6be97779373c0d29" providerId="LiveId" clId="{DF915FE7-BAC8-4C5C-A84D-81E51EABD56E}"/>
    <pc:docChg chg="custSel addSld modSld">
      <pc:chgData name="Sameera Yahia" userId="6be97779373c0d29" providerId="LiveId" clId="{DF915FE7-BAC8-4C5C-A84D-81E51EABD56E}" dt="2024-03-30T20:01:34.765" v="161"/>
      <pc:docMkLst>
        <pc:docMk/>
      </pc:docMkLst>
      <pc:sldChg chg="delSp modSp mod">
        <pc:chgData name="Sameera Yahia" userId="6be97779373c0d29" providerId="LiveId" clId="{DF915FE7-BAC8-4C5C-A84D-81E51EABD56E}" dt="2024-03-30T19:45:47.033" v="145" actId="20577"/>
        <pc:sldMkLst>
          <pc:docMk/>
          <pc:sldMk cId="3702988873" sldId="11574"/>
        </pc:sldMkLst>
        <pc:spChg chg="mod">
          <ac:chgData name="Sameera Yahia" userId="6be97779373c0d29" providerId="LiveId" clId="{DF915FE7-BAC8-4C5C-A84D-81E51EABD56E}" dt="2024-03-30T19:45:47.033" v="145" actId="20577"/>
          <ac:spMkLst>
            <pc:docMk/>
            <pc:sldMk cId="3702988873" sldId="11574"/>
            <ac:spMk id="3" creationId="{1791BC30-281F-F43B-7E5F-A389F2163916}"/>
          </ac:spMkLst>
        </pc:spChg>
        <pc:spChg chg="del">
          <ac:chgData name="Sameera Yahia" userId="6be97779373c0d29" providerId="LiveId" clId="{DF915FE7-BAC8-4C5C-A84D-81E51EABD56E}" dt="2024-03-30T19:40:17.991" v="3" actId="478"/>
          <ac:spMkLst>
            <pc:docMk/>
            <pc:sldMk cId="3702988873" sldId="11574"/>
            <ac:spMk id="5" creationId="{51FC5C40-7A25-6DCD-0442-6DA5007D6A91}"/>
          </ac:spMkLst>
        </pc:spChg>
        <pc:spChg chg="mod">
          <ac:chgData name="Sameera Yahia" userId="6be97779373c0d29" providerId="LiveId" clId="{DF915FE7-BAC8-4C5C-A84D-81E51EABD56E}" dt="2024-03-30T19:40:42.643" v="8" actId="14100"/>
          <ac:spMkLst>
            <pc:docMk/>
            <pc:sldMk cId="3702988873" sldId="11574"/>
            <ac:spMk id="6" creationId="{53EC0EBE-AB2A-DA1C-DFAB-912619578C80}"/>
          </ac:spMkLst>
        </pc:spChg>
        <pc:spChg chg="mod">
          <ac:chgData name="Sameera Yahia" userId="6be97779373c0d29" providerId="LiveId" clId="{DF915FE7-BAC8-4C5C-A84D-81E51EABD56E}" dt="2024-03-30T19:42:02.551" v="56" actId="20577"/>
          <ac:spMkLst>
            <pc:docMk/>
            <pc:sldMk cId="3702988873" sldId="11574"/>
            <ac:spMk id="10" creationId="{A0E4D858-9095-CC0A-DD4B-C24C3A624934}"/>
          </ac:spMkLst>
        </pc:spChg>
        <pc:graphicFrameChg chg="mod modGraphic">
          <ac:chgData name="Sameera Yahia" userId="6be97779373c0d29" providerId="LiveId" clId="{DF915FE7-BAC8-4C5C-A84D-81E51EABD56E}" dt="2024-03-30T19:45:35.822" v="139" actId="20577"/>
          <ac:graphicFrameMkLst>
            <pc:docMk/>
            <pc:sldMk cId="3702988873" sldId="11574"/>
            <ac:graphicFrameMk id="2" creationId="{8AB52449-B04A-709B-BE2D-1E06BF9809F1}"/>
          </ac:graphicFrameMkLst>
        </pc:graphicFrameChg>
      </pc:sldChg>
      <pc:sldChg chg="modSp add mod">
        <pc:chgData name="Sameera Yahia" userId="6be97779373c0d29" providerId="LiveId" clId="{DF915FE7-BAC8-4C5C-A84D-81E51EABD56E}" dt="2024-03-30T20:01:34.765" v="161"/>
        <pc:sldMkLst>
          <pc:docMk/>
          <pc:sldMk cId="2805444401" sldId="11575"/>
        </pc:sldMkLst>
        <pc:spChg chg="mod">
          <ac:chgData name="Sameera Yahia" userId="6be97779373c0d29" providerId="LiveId" clId="{DF915FE7-BAC8-4C5C-A84D-81E51EABD56E}" dt="2024-03-30T20:01:34.765" v="161"/>
          <ac:spMkLst>
            <pc:docMk/>
            <pc:sldMk cId="2805444401" sldId="11575"/>
            <ac:spMk id="6" creationId="{53EC0EBE-AB2A-DA1C-DFAB-912619578C80}"/>
          </ac:spMkLst>
        </pc:spChg>
        <pc:spChg chg="mod">
          <ac:chgData name="Sameera Yahia" userId="6be97779373c0d29" providerId="LiveId" clId="{DF915FE7-BAC8-4C5C-A84D-81E51EABD56E}" dt="2024-03-30T19:48:30.192" v="160" actId="20577"/>
          <ac:spMkLst>
            <pc:docMk/>
            <pc:sldMk cId="2805444401" sldId="11575"/>
            <ac:spMk id="10" creationId="{A0E4D858-9095-CC0A-DD4B-C24C3A624934}"/>
          </ac:spMkLst>
        </pc:spChg>
      </pc:sldChg>
    </pc:docChg>
  </pc:docChgLst>
  <pc:docChgLst>
    <pc:chgData name="Salma Ali Mubarak AlAhbabi" userId="59729a3b-1096-4e3a-aed6-12419eb17731" providerId="ADAL" clId="{9ED4CE23-D2B4-4AA6-A19D-4E704389AFA3}"/>
    <pc:docChg chg="addSld delSld modSld delMainMaster">
      <pc:chgData name="Salma Ali Mubarak AlAhbabi" userId="59729a3b-1096-4e3a-aed6-12419eb17731" providerId="ADAL" clId="{9ED4CE23-D2B4-4AA6-A19D-4E704389AFA3}" dt="2023-06-15T07:31:00.239" v="2" actId="2696"/>
      <pc:docMkLst>
        <pc:docMk/>
      </pc:docMkLst>
      <pc:sldChg chg="del">
        <pc:chgData name="Salma Ali Mubarak AlAhbabi" userId="59729a3b-1096-4e3a-aed6-12419eb17731" providerId="ADAL" clId="{9ED4CE23-D2B4-4AA6-A19D-4E704389AFA3}" dt="2023-06-15T07:31:00.239" v="2" actId="2696"/>
        <pc:sldMkLst>
          <pc:docMk/>
          <pc:sldMk cId="3992260261" sldId="256"/>
        </pc:sldMkLst>
      </pc:sldChg>
      <pc:sldChg chg="del">
        <pc:chgData name="Salma Ali Mubarak AlAhbabi" userId="59729a3b-1096-4e3a-aed6-12419eb17731" providerId="ADAL" clId="{9ED4CE23-D2B4-4AA6-A19D-4E704389AFA3}" dt="2023-06-15T07:30:38.295" v="1" actId="2696"/>
        <pc:sldMkLst>
          <pc:docMk/>
          <pc:sldMk cId="2613812785" sldId="257"/>
        </pc:sldMkLst>
      </pc:sldChg>
      <pc:sldChg chg="add">
        <pc:chgData name="Salma Ali Mubarak AlAhbabi" userId="59729a3b-1096-4e3a-aed6-12419eb17731" providerId="ADAL" clId="{9ED4CE23-D2B4-4AA6-A19D-4E704389AFA3}" dt="2023-06-15T07:30:33.944" v="0"/>
        <pc:sldMkLst>
          <pc:docMk/>
          <pc:sldMk cId="1204334590" sldId="3318"/>
        </pc:sldMkLst>
      </pc:sldChg>
      <pc:sldMasterChg chg="del delSldLayout">
        <pc:chgData name="Salma Ali Mubarak AlAhbabi" userId="59729a3b-1096-4e3a-aed6-12419eb17731" providerId="ADAL" clId="{9ED4CE23-D2B4-4AA6-A19D-4E704389AFA3}" dt="2023-06-15T07:31:00.239" v="2" actId="2696"/>
        <pc:sldMasterMkLst>
          <pc:docMk/>
          <pc:sldMasterMk cId="3070134574" sldId="2147483648"/>
        </pc:sldMasterMkLst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1871778740" sldId="2147483649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1437313842" sldId="2147483650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2487929053" sldId="2147483651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334406010" sldId="2147483652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2320591470" sldId="2147483653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2706207751" sldId="2147483654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1624055401" sldId="2147483655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4037749951" sldId="2147483656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3096777003" sldId="2147483657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3526655013" sldId="2147483658"/>
          </pc:sldLayoutMkLst>
        </pc:sldLayoutChg>
        <pc:sldLayoutChg chg="del">
          <pc:chgData name="Salma Ali Mubarak AlAhbabi" userId="59729a3b-1096-4e3a-aed6-12419eb17731" providerId="ADAL" clId="{9ED4CE23-D2B4-4AA6-A19D-4E704389AFA3}" dt="2023-06-15T07:31:00.239" v="2" actId="2696"/>
          <pc:sldLayoutMkLst>
            <pc:docMk/>
            <pc:sldMasterMk cId="3070134574" sldId="2147483648"/>
            <pc:sldLayoutMk cId="3246641982" sldId="2147483659"/>
          </pc:sldLayoutMkLst>
        </pc:sldLayoutChg>
      </pc:sldMasterChg>
    </pc:docChg>
  </pc:docChgLst>
  <pc:docChgLst>
    <pc:chgData name="Sameera Yahia" userId="6be97779373c0d29" providerId="LiveId" clId="{781538AA-305E-4AC7-AB21-2600E8310B26}"/>
    <pc:docChg chg="addSld delSld modSld">
      <pc:chgData name="Sameera Yahia" userId="6be97779373c0d29" providerId="LiveId" clId="{781538AA-305E-4AC7-AB21-2600E8310B26}" dt="2024-03-30T20:55:02.963" v="64" actId="1076"/>
      <pc:docMkLst>
        <pc:docMk/>
      </pc:docMkLst>
      <pc:sldChg chg="addSp modSp mod">
        <pc:chgData name="Sameera Yahia" userId="6be97779373c0d29" providerId="LiveId" clId="{781538AA-305E-4AC7-AB21-2600E8310B26}" dt="2024-03-30T20:53:58.108" v="52" actId="20577"/>
        <pc:sldMkLst>
          <pc:docMk/>
          <pc:sldMk cId="3702988873" sldId="11574"/>
        </pc:sldMkLst>
        <pc:spChg chg="mod">
          <ac:chgData name="Sameera Yahia" userId="6be97779373c0d29" providerId="LiveId" clId="{781538AA-305E-4AC7-AB21-2600E8310B26}" dt="2024-03-30T20:53:58.108" v="52" actId="20577"/>
          <ac:spMkLst>
            <pc:docMk/>
            <pc:sldMk cId="3702988873" sldId="11574"/>
            <ac:spMk id="3" creationId="{1791BC30-281F-F43B-7E5F-A389F2163916}"/>
          </ac:spMkLst>
        </pc:spChg>
        <pc:spChg chg="mod">
          <ac:chgData name="Sameera Yahia" userId="6be97779373c0d29" providerId="LiveId" clId="{781538AA-305E-4AC7-AB21-2600E8310B26}" dt="2024-03-30T20:52:31.436" v="3"/>
          <ac:spMkLst>
            <pc:docMk/>
            <pc:sldMk cId="3702988873" sldId="11574"/>
            <ac:spMk id="6" creationId="{53EC0EBE-AB2A-DA1C-DFAB-912619578C80}"/>
          </ac:spMkLst>
        </pc:spChg>
        <pc:spChg chg="mod">
          <ac:chgData name="Sameera Yahia" userId="6be97779373c0d29" providerId="LiveId" clId="{781538AA-305E-4AC7-AB21-2600E8310B26}" dt="2024-03-30T20:52:39.049" v="9" actId="20577"/>
          <ac:spMkLst>
            <pc:docMk/>
            <pc:sldMk cId="3702988873" sldId="11574"/>
            <ac:spMk id="10" creationId="{A0E4D858-9095-CC0A-DD4B-C24C3A624934}"/>
          </ac:spMkLst>
        </pc:spChg>
        <pc:graphicFrameChg chg="modGraphic">
          <ac:chgData name="Sameera Yahia" userId="6be97779373c0d29" providerId="LiveId" clId="{781538AA-305E-4AC7-AB21-2600E8310B26}" dt="2024-03-30T20:53:47.124" v="46" actId="20577"/>
          <ac:graphicFrameMkLst>
            <pc:docMk/>
            <pc:sldMk cId="3702988873" sldId="11574"/>
            <ac:graphicFrameMk id="2" creationId="{8AB52449-B04A-709B-BE2D-1E06BF9809F1}"/>
          </ac:graphicFrameMkLst>
        </pc:graphicFrameChg>
        <pc:graphicFrameChg chg="add mod">
          <ac:chgData name="Sameera Yahia" userId="6be97779373c0d29" providerId="LiveId" clId="{781538AA-305E-4AC7-AB21-2600E8310B26}" dt="2024-03-30T20:52:13.221" v="1"/>
          <ac:graphicFrameMkLst>
            <pc:docMk/>
            <pc:sldMk cId="3702988873" sldId="11574"/>
            <ac:graphicFrameMk id="4" creationId="{EFDD8E6B-2F01-F457-A16B-594775D597C2}"/>
          </ac:graphicFrameMkLst>
        </pc:graphicFrameChg>
      </pc:sldChg>
      <pc:sldChg chg="modSp add mod">
        <pc:chgData name="Sameera Yahia" userId="6be97779373c0d29" providerId="LiveId" clId="{781538AA-305E-4AC7-AB21-2600E8310B26}" dt="2024-03-30T20:55:02.963" v="64" actId="1076"/>
        <pc:sldMkLst>
          <pc:docMk/>
          <pc:sldMk cId="1431290713" sldId="11575"/>
        </pc:sldMkLst>
        <pc:spChg chg="mod">
          <ac:chgData name="Sameera Yahia" userId="6be97779373c0d29" providerId="LiveId" clId="{781538AA-305E-4AC7-AB21-2600E8310B26}" dt="2024-03-30T20:55:00.569" v="63" actId="1076"/>
          <ac:spMkLst>
            <pc:docMk/>
            <pc:sldMk cId="1431290713" sldId="11575"/>
            <ac:spMk id="6" creationId="{53EC0EBE-AB2A-DA1C-DFAB-912619578C80}"/>
          </ac:spMkLst>
        </pc:spChg>
        <pc:spChg chg="mod">
          <ac:chgData name="Sameera Yahia" userId="6be97779373c0d29" providerId="LiveId" clId="{781538AA-305E-4AC7-AB21-2600E8310B26}" dt="2024-03-30T20:55:02.963" v="64" actId="1076"/>
          <ac:spMkLst>
            <pc:docMk/>
            <pc:sldMk cId="1431290713" sldId="11575"/>
            <ac:spMk id="10" creationId="{A0E4D858-9095-CC0A-DD4B-C24C3A624934}"/>
          </ac:spMkLst>
        </pc:spChg>
      </pc:sldChg>
      <pc:sldChg chg="del">
        <pc:chgData name="Sameera Yahia" userId="6be97779373c0d29" providerId="LiveId" clId="{781538AA-305E-4AC7-AB21-2600E8310B26}" dt="2024-03-30T20:54:07.340" v="53" actId="2696"/>
        <pc:sldMkLst>
          <pc:docMk/>
          <pc:sldMk cId="2805444401" sldId="1157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394956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8215067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113447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6821763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166307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82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6617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916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x44Zi8yng_I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1791BC30-281F-F43B-7E5F-A389F2163916}"/>
              </a:ext>
            </a:extLst>
          </p:cNvPr>
          <p:cNvSpPr/>
          <p:nvPr/>
        </p:nvSpPr>
        <p:spPr>
          <a:xfrm>
            <a:off x="9706590" y="278090"/>
            <a:ext cx="21339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السابع عشر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A0E4D858-9095-CC0A-DD4B-C24C3A624934}"/>
              </a:ext>
            </a:extLst>
          </p:cNvPr>
          <p:cNvSpPr txBox="1"/>
          <p:nvPr/>
        </p:nvSpPr>
        <p:spPr>
          <a:xfrm>
            <a:off x="4899738" y="1579696"/>
            <a:ext cx="434920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فيديو توضيحي </a:t>
            </a:r>
            <a:r>
              <a:rPr lang="ar-AE" b="1" dirty="0">
                <a:solidFill>
                  <a:srgbClr val="000000"/>
                </a:solidFill>
                <a:latin typeface="Calibri"/>
                <a:ea typeface="Calibri"/>
                <a:cs typeface="Helvetica"/>
                <a:sym typeface="Calibri"/>
              </a:rPr>
              <a:t>تصميم منتجات من الخيوط</a:t>
            </a:r>
            <a:endParaRPr kumimoji="0" lang="ar-AE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Helvetica"/>
              <a:sym typeface="Calibri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DB546799-E07E-4AFD-AF21-0C9829DBE3DA}"/>
              </a:ext>
            </a:extLst>
          </p:cNvPr>
          <p:cNvSpPr/>
          <p:nvPr/>
        </p:nvSpPr>
        <p:spPr>
          <a:xfrm>
            <a:off x="6252210" y="2183130"/>
            <a:ext cx="342900" cy="948690"/>
          </a:xfrm>
          <a:prstGeom prst="down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8F4AD5-3931-46D1-B6B7-156379DEBEF0}"/>
              </a:ext>
            </a:extLst>
          </p:cNvPr>
          <p:cNvSpPr txBox="1"/>
          <p:nvPr/>
        </p:nvSpPr>
        <p:spPr>
          <a:xfrm>
            <a:off x="1940243" y="3610094"/>
            <a:ext cx="6097904" cy="64633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https://youtu.be/x44Zi8yng_I</a:t>
            </a:r>
            <a:endParaRPr lang="ar-AE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988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>
            <a:extLst>
              <a:ext uri="{FF2B5EF4-FFF2-40B4-BE49-F238E27FC236}">
                <a16:creationId xmlns:a16="http://schemas.microsoft.com/office/drawing/2014/main" id="{1791BC30-281F-F43B-7E5F-A389F2163916}"/>
              </a:ext>
            </a:extLst>
          </p:cNvPr>
          <p:cNvSpPr/>
          <p:nvPr/>
        </p:nvSpPr>
        <p:spPr>
          <a:xfrm>
            <a:off x="9706590" y="278090"/>
            <a:ext cx="213391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السابع عشر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10" name="مربع نص 9">
            <a:extLst>
              <a:ext uri="{FF2B5EF4-FFF2-40B4-BE49-F238E27FC236}">
                <a16:creationId xmlns:a16="http://schemas.microsoft.com/office/drawing/2014/main" id="{A0E4D858-9095-CC0A-DD4B-C24C3A624934}"/>
              </a:ext>
            </a:extLst>
          </p:cNvPr>
          <p:cNvSpPr txBox="1"/>
          <p:nvPr/>
        </p:nvSpPr>
        <p:spPr>
          <a:xfrm>
            <a:off x="4602558" y="2043205"/>
            <a:ext cx="4349205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Helvetica"/>
                <a:sym typeface="Calibri"/>
              </a:rPr>
              <a:t>فيديو توضيحي </a:t>
            </a:r>
            <a:r>
              <a:rPr lang="ar-AE" b="1" dirty="0">
                <a:solidFill>
                  <a:srgbClr val="000000"/>
                </a:solidFill>
                <a:latin typeface="Calibri"/>
                <a:ea typeface="Calibri"/>
                <a:cs typeface="Helvetica"/>
                <a:sym typeface="Calibri"/>
              </a:rPr>
              <a:t>تصميم منتجات من الريزن</a:t>
            </a:r>
            <a:endParaRPr kumimoji="0" lang="ar-AE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Helvetica"/>
              <a:sym typeface="Calibri"/>
            </a:endParaRPr>
          </a:p>
        </p:txBody>
      </p:sp>
      <p:sp>
        <p:nvSpPr>
          <p:cNvPr id="6" name="مربع نص 4">
            <a:extLst>
              <a:ext uri="{FF2B5EF4-FFF2-40B4-BE49-F238E27FC236}">
                <a16:creationId xmlns:a16="http://schemas.microsoft.com/office/drawing/2014/main" id="{53EC0EBE-AB2A-DA1C-DFAB-912619578C80}"/>
              </a:ext>
            </a:extLst>
          </p:cNvPr>
          <p:cNvSpPr txBox="1"/>
          <p:nvPr/>
        </p:nvSpPr>
        <p:spPr>
          <a:xfrm>
            <a:off x="5010540" y="3897307"/>
            <a:ext cx="4879910" cy="2769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elvetica"/>
                <a:cs typeface="Helvetica"/>
              </a:rPr>
              <a:t>https://www.youtube.com/watch?v=QYY_7x1wDIw</a:t>
            </a:r>
            <a:endParaRPr kumimoji="0" lang="ar-AE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BC167B87-6B20-44DA-9D80-2CD7F83FF969}"/>
              </a:ext>
            </a:extLst>
          </p:cNvPr>
          <p:cNvSpPr/>
          <p:nvPr/>
        </p:nvSpPr>
        <p:spPr>
          <a:xfrm>
            <a:off x="6526530" y="2674620"/>
            <a:ext cx="354330" cy="1062990"/>
          </a:xfrm>
          <a:prstGeom prst="down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1290713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54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4</cp:revision>
  <dcterms:created xsi:type="dcterms:W3CDTF">2023-06-15T07:27:40Z</dcterms:created>
  <dcterms:modified xsi:type="dcterms:W3CDTF">2024-03-31T06:23:49Z</dcterms:modified>
</cp:coreProperties>
</file>